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58" r:id="rId4"/>
    <p:sldMasterId id="2147484670" r:id="rId5"/>
    <p:sldMasterId id="2147484682" r:id="rId6"/>
    <p:sldMasterId id="2147484694" r:id="rId7"/>
  </p:sldMasterIdLst>
  <p:notesMasterIdLst>
    <p:notesMasterId r:id="rId20"/>
  </p:notesMasterIdLst>
  <p:handoutMasterIdLst>
    <p:handoutMasterId r:id="rId21"/>
  </p:handoutMasterIdLst>
  <p:sldIdLst>
    <p:sldId id="2254" r:id="rId8"/>
    <p:sldId id="2323" r:id="rId9"/>
    <p:sldId id="2278" r:id="rId10"/>
    <p:sldId id="2320" r:id="rId11"/>
    <p:sldId id="2324" r:id="rId12"/>
    <p:sldId id="873" r:id="rId13"/>
    <p:sldId id="2327" r:id="rId14"/>
    <p:sldId id="2256" r:id="rId15"/>
    <p:sldId id="2322" r:id="rId16"/>
    <p:sldId id="2326" r:id="rId17"/>
    <p:sldId id="2325" r:id="rId18"/>
    <p:sldId id="321" r:id="rId19"/>
  </p:sldIdLst>
  <p:sldSz cx="12192000" cy="6858000"/>
  <p:notesSz cx="6797675" cy="9928225"/>
  <p:embeddedFontLst>
    <p:embeddedFont>
      <p:font typeface="CookieRunOTF Bold" panose="020B0600000101010101" pitchFamily="34" charset="-127"/>
      <p:bold r:id="rId22"/>
    </p:embeddedFont>
    <p:embeddedFont>
      <p:font typeface="HY헤드라인M" panose="02030600000101010101" pitchFamily="18" charset="-127"/>
      <p:regular r:id="rId23"/>
    </p:embeddedFont>
    <p:embeddedFont>
      <p:font typeface="나눔스퀘어" panose="020B0600000101010101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2024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2115" userDrawn="1">
          <p15:clr>
            <a:srgbClr val="A4A3A4"/>
          </p15:clr>
        </p15:guide>
        <p15:guide id="7" orient="horz" pos="3067" userDrawn="1">
          <p15:clr>
            <a:srgbClr val="A4A3A4"/>
          </p15:clr>
        </p15:guide>
        <p15:guide id="8" pos="6743" userDrawn="1">
          <p15:clr>
            <a:srgbClr val="A4A3A4"/>
          </p15:clr>
        </p15:guide>
        <p15:guide id="9" pos="816" userDrawn="1">
          <p15:clr>
            <a:srgbClr val="A4A3A4"/>
          </p15:clr>
        </p15:guide>
        <p15:guide id="10" pos="3115" userDrawn="1">
          <p15:clr>
            <a:srgbClr val="A4A3A4"/>
          </p15:clr>
        </p15:guide>
        <p15:guide id="11" pos="1844" userDrawn="1">
          <p15:clr>
            <a:srgbClr val="A4A3A4"/>
          </p15:clr>
        </p15:guide>
        <p15:guide id="12" pos="4445" userDrawn="1">
          <p15:clr>
            <a:srgbClr val="A4A3A4"/>
          </p15:clr>
        </p15:guide>
        <p15:guide id="13" pos="45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ldnjslovely419@naver.com" initials="w" lastIdx="1" clrIdx="0">
    <p:extLst>
      <p:ext uri="{19B8F6BF-5375-455C-9EA6-DF929625EA0E}">
        <p15:presenceInfo xmlns:p15="http://schemas.microsoft.com/office/powerpoint/2012/main" userId="4a542c3fcf0cc60b" providerId="Windows Live"/>
      </p:ext>
    </p:extLst>
  </p:cmAuthor>
  <p:cmAuthor id="2" name="민지성" initials="민" lastIdx="1" clrIdx="1">
    <p:extLst>
      <p:ext uri="{19B8F6BF-5375-455C-9EA6-DF929625EA0E}">
        <p15:presenceInfo xmlns:p15="http://schemas.microsoft.com/office/powerpoint/2012/main" userId="민지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EEBF7"/>
    <a:srgbClr val="EFEFEF"/>
    <a:srgbClr val="E52D2D"/>
    <a:srgbClr val="0099FF"/>
    <a:srgbClr val="CCECFF"/>
    <a:srgbClr val="FDF5BB"/>
    <a:srgbClr val="FFCC99"/>
    <a:srgbClr val="C6E6A2"/>
    <a:srgbClr val="EC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8F48F9-7348-4B93-8E1A-6355B3C20258}" v="20" dt="2023-07-06T02:59:07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9" autoAdjust="0"/>
    <p:restoredTop sz="87125" autoAdjust="0"/>
  </p:normalViewPr>
  <p:slideViewPr>
    <p:cSldViewPr snapToGrid="0">
      <p:cViewPr varScale="1">
        <p:scale>
          <a:sx n="87" d="100"/>
          <a:sy n="87" d="100"/>
        </p:scale>
        <p:origin x="114" y="222"/>
      </p:cViewPr>
      <p:guideLst>
        <p:guide orient="horz" pos="3974"/>
        <p:guide orient="horz" pos="73"/>
        <p:guide orient="horz" pos="28"/>
        <p:guide orient="horz" pos="2024"/>
        <p:guide orient="horz" pos="436"/>
        <p:guide orient="horz" pos="2115"/>
        <p:guide orient="horz" pos="3067"/>
        <p:guide pos="6743"/>
        <p:guide pos="816"/>
        <p:guide pos="3115"/>
        <p:guide pos="1844"/>
        <p:guide pos="4445"/>
        <p:guide pos="456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>
              <a:defRPr sz="1200"/>
            </a:lvl1pPr>
          </a:lstStyle>
          <a:p>
            <a:fld id="{29BA8DE9-16D3-458F-A4A5-89A912254F2C}" type="datetimeFigureOut">
              <a:rPr lang="ko-KR" altLang="en-US" smtClean="0"/>
              <a:pPr/>
              <a:t>2023-08-31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4"/>
            <a:ext cx="2945659" cy="496412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"/>
          </p:nvPr>
        </p:nvSpPr>
        <p:spPr>
          <a:xfrm>
            <a:off x="3850295" y="9430813"/>
            <a:ext cx="2945862" cy="49587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EA417FED-F0F8-4D7F-87F2-BE12FE26E0D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716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85FA80C-3CCA-44E9-9CF6-C63D6D30ABCC}" type="datetimeFigureOut">
              <a:rPr lang="ko-KR" altLang="en-US"/>
              <a:pPr>
                <a:defRPr/>
              </a:pPr>
              <a:t>2023-08-31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6" rIns="91433" bIns="45716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10"/>
            <a:ext cx="5438140" cy="4467702"/>
          </a:xfrm>
          <a:prstGeom prst="rect">
            <a:avLst/>
          </a:prstGeom>
        </p:spPr>
        <p:txBody>
          <a:bodyPr vert="horz" lIns="91433" tIns="45716" rIns="91433" bIns="4571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4"/>
            <a:ext cx="2945659" cy="496412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6" y="9430094"/>
            <a:ext cx="2945659" cy="496412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0A82434-AB7E-4337-B0D8-E7AC022A045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697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b="0">
              <a:solidFill>
                <a:srgbClr val="FF0000"/>
              </a:solidFill>
            </a:endParaRPr>
          </a:p>
          <a:p>
            <a:pPr latinLnBrk="1"/>
            <a:endParaRPr lang="ko-KR" altLang="ko-KR" b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94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25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47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80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144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479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0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58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00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6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BC80F-700B-4D97-95AB-79D8A0743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5F91C5-E1B5-4156-842A-DF670DA56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604B7-B49D-4E00-A41A-8F3F2931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B0BA9-2E14-4168-BB81-08543AA3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0588C-5A43-481D-AD49-5EB241F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1E306-2D04-4DF4-9FA6-3B5442F3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72A91-D450-49F0-ADB0-8D4707974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9181F-5AD0-458C-B6EE-396875C220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56270E-832A-40CD-B6A8-B5E74020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00AB9-E2D3-48AA-961D-DE0BD0AD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80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50943-709F-4F6B-AF7A-356A2E65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2341D8-E168-4261-A6B9-13AE320F3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C223A-288B-4B1D-AA11-1282C23A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8C821-5B9F-419D-B7BB-3692D566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02D91-78EE-471A-BDAB-CA5E80E3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51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7EA21-96F0-4958-BA24-3B618B50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04AE4-57C9-4BAB-8088-33817DA5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94F674-5F19-40FB-89EA-E4F3EE110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A5010-4697-48AE-BA17-2F6DC706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CEC5C-5F39-4E1B-B213-6F291204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DB256-96FB-4AF7-A610-17E61E59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895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F189F-4C80-4674-B476-486BE62E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8637F4-8713-4E1B-8B26-E5A21587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0ED355-4EE7-4BC1-8E72-85B7CC66A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D857D6-EAD7-407D-89F2-78F6D3513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42C809-AE0A-43D6-902D-A76F3B705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A51E9D-6E24-4AFF-9A29-37FDFC1BC5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0E5755-8BFD-40E9-925F-D9747459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27ADCA-E821-4647-9727-E6F10191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99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70562-6D35-438F-B4F5-AA5958B75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5AB915-4F4B-45DE-8FB1-685A43E9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46D2CA-5762-45A9-84FA-591F053BA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A84C49-14BA-4610-A6DC-B5204F6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824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4B5DAB-710E-439B-8BB3-0C0ACB0D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8BCA76-F640-467E-8616-E51F656A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1DB04-F860-4D36-86B9-FC735C66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657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A2E97-DBD5-48F6-B631-C9FAE296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34A71-E4A0-40ED-9C1B-14B1A3613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49B6CA-C918-48F6-9972-4B09DEACD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89EDFF-2751-4D08-88E1-5F5DB0B4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9CF14-79D8-492D-8CA2-6C2A6959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CB0052-1B99-4E77-865D-85FCF82E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15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91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93019-939D-4BD6-AD3D-26483547B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75D767-8899-404E-A392-A188921766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BF48E4-8996-4667-AA57-A964DAB0B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066F72-FE1A-432D-9286-CFBA48B6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35AE40-3B52-4C97-A74F-600FB2A0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E97163-624E-4E2A-8FCB-B23FB810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21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CF469-9E65-4816-B508-DADB246E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0B4BF6-35A7-419E-B2C2-08BFF201D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3EF4E0-A88F-464D-9453-78FB2C8D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73E3B-898F-4636-9CFA-A5FDFEAC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C9DAA-1A6D-4A95-A641-EE582868E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915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B77E00-3617-4D14-83D2-0F510871D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EA310B-B5D2-4DBC-BC7B-FBBC8B587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185EE-33AF-4745-99D0-7CA6CC21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D8196-6F8F-4683-9896-DCB57D83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395E5-DB86-48CA-BB8C-A0D1C4EC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882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BC80F-700B-4D97-95AB-79D8A0743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5F91C5-E1B5-4156-842A-DF670DA56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604B7-B49D-4E00-A41A-8F3F2931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B0BA9-2E14-4168-BB81-08543AA3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0588C-5A43-481D-AD49-5EB241F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148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1E306-2D04-4DF4-9FA6-3B5442F3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72A91-D450-49F0-ADB0-8D4707974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9181F-5AD0-458C-B6EE-396875C220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56270E-832A-40CD-B6A8-B5E74020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00AB9-E2D3-48AA-961D-DE0BD0AD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000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50943-709F-4F6B-AF7A-356A2E65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2341D8-E168-4261-A6B9-13AE320F3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C223A-288B-4B1D-AA11-1282C23A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8C821-5B9F-419D-B7BB-3692D566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02D91-78EE-471A-BDAB-CA5E80E3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7975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7EA21-96F0-4958-BA24-3B618B50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04AE4-57C9-4BAB-8088-33817DA5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94F674-5F19-40FB-89EA-E4F3EE110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A5010-4697-48AE-BA17-2F6DC706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CEC5C-5F39-4E1B-B213-6F291204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DB256-96FB-4AF7-A610-17E61E59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5582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F189F-4C80-4674-B476-486BE62E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8637F4-8713-4E1B-8B26-E5A21587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0ED355-4EE7-4BC1-8E72-85B7CC66A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D857D6-EAD7-407D-89F2-78F6D3513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42C809-AE0A-43D6-902D-A76F3B705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A51E9D-6E24-4AFF-9A29-37FDFC1BC5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0E5755-8BFD-40E9-925F-D9747459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27ADCA-E821-4647-9727-E6F10191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139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70562-6D35-438F-B4F5-AA5958B75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5AB915-4F4B-45DE-8FB1-685A43E9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46D2CA-5762-45A9-84FA-591F053BA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A84C49-14BA-4610-A6DC-B5204F6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23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4B5DAB-710E-439B-8BB3-0C0ACB0D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8BCA76-F640-467E-8616-E51F656A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1DB04-F860-4D36-86B9-FC735C66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04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53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A2E97-DBD5-48F6-B631-C9FAE296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34A71-E4A0-40ED-9C1B-14B1A3613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49B6CA-C918-48F6-9972-4B09DEACD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89EDFF-2751-4D08-88E1-5F5DB0B4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9CF14-79D8-492D-8CA2-6C2A6959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CB0052-1B99-4E77-865D-85FCF82E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7860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93019-939D-4BD6-AD3D-26483547B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75D767-8899-404E-A392-A188921766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BF48E4-8996-4667-AA57-A964DAB0B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066F72-FE1A-432D-9286-CFBA48B6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35AE40-3B52-4C97-A74F-600FB2A0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E97163-624E-4E2A-8FCB-B23FB810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417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CF469-9E65-4816-B508-DADB246E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0B4BF6-35A7-419E-B2C2-08BFF201D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3EF4E0-A88F-464D-9453-78FB2C8D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73E3B-898F-4636-9CFA-A5FDFEAC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C9DAA-1A6D-4A95-A641-EE582868E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158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B77E00-3617-4D14-83D2-0F510871D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EA310B-B5D2-4DBC-BC7B-FBBC8B587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185EE-33AF-4745-99D0-7CA6CC21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D8196-6F8F-4683-9896-DCB57D83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395E5-DB86-48CA-BB8C-A0D1C4EC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5441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61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38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49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76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5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C7C8FD5-CEC0-4891-A4FF-CAE9DA512F3A}"/>
              </a:ext>
            </a:extLst>
          </p:cNvPr>
          <p:cNvSpPr txBox="1">
            <a:spLocks/>
          </p:cNvSpPr>
          <p:nvPr/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/>
              <a:t>Page </a:t>
            </a:r>
            <a:fld id="{2258B246-7023-4EB1-BF76-7F0F2752FAFA}" type="slidenum">
              <a:rPr lang="ko-KR" altLang="en-US" smtClean="0"/>
              <a:pPr/>
              <a:t>‹#›</a:t>
            </a:fld>
            <a:r>
              <a:rPr lang="en-US" altLang="ko-KR"/>
              <a:t>/10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54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9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1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6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5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E88C7-A315-44C6-8F3B-A26084A3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1F9296-8ABD-40FC-8472-15D0F1F87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Page </a:t>
            </a:r>
            <a:fld id="{2258B246-7023-4EB1-BF76-7F0F2752FAFA}" type="slidenum">
              <a:rPr lang="ko-KR" altLang="en-US" smtClean="0"/>
              <a:pPr/>
              <a:t>‹#›</a:t>
            </a:fld>
            <a:r>
              <a:rPr lang="en-US" altLang="ko-KR"/>
              <a:t>/10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8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9872" y="6453339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7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05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5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96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g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gi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5152" y="692696"/>
            <a:ext cx="8640000" cy="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5154" y="692696"/>
            <a:ext cx="3247348" cy="0"/>
          </a:xfrm>
          <a:prstGeom prst="line">
            <a:avLst/>
          </a:prstGeom>
          <a:ln w="57150">
            <a:solidFill>
              <a:srgbClr val="C455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C046CC3-2E21-445D-A022-292CA7BB7D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45" y="201468"/>
            <a:ext cx="1745295" cy="5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2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4">
            <a:extLst>
              <a:ext uri="{FF2B5EF4-FFF2-40B4-BE49-F238E27FC236}">
                <a16:creationId xmlns:a16="http://schemas.microsoft.com/office/drawing/2014/main" id="{541E28C9-ADBC-4E33-9FE0-8A019C1451B1}"/>
              </a:ext>
            </a:extLst>
          </p:cNvPr>
          <p:cNvGrpSpPr>
            <a:grpSpLocks/>
          </p:cNvGrpSpPr>
          <p:nvPr/>
        </p:nvGrpSpPr>
        <p:grpSpPr bwMode="auto">
          <a:xfrm>
            <a:off x="1925759" y="1822162"/>
            <a:ext cx="8340483" cy="2796020"/>
            <a:chOff x="2330010" y="1090509"/>
            <a:chExt cx="5220900" cy="1933446"/>
          </a:xfrm>
        </p:grpSpPr>
        <p:sp>
          <p:nvSpPr>
            <p:cNvPr id="9" name="자유형 16">
              <a:extLst>
                <a:ext uri="{FF2B5EF4-FFF2-40B4-BE49-F238E27FC236}">
                  <a16:creationId xmlns:a16="http://schemas.microsoft.com/office/drawing/2014/main" id="{2624BFBE-2D6B-4CAB-9951-F118CB15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71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3301765 h 1470660"/>
                <a:gd name="T6" fmla="*/ 167640 w 167640"/>
                <a:gd name="T7" fmla="*/ 3301765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7E031B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R" altLang="en-US"/>
            </a:p>
          </p:txBody>
        </p:sp>
        <p:sp>
          <p:nvSpPr>
            <p:cNvPr id="10" name="자유형 17">
              <a:extLst>
                <a:ext uri="{FF2B5EF4-FFF2-40B4-BE49-F238E27FC236}">
                  <a16:creationId xmlns:a16="http://schemas.microsoft.com/office/drawing/2014/main" id="{430F5398-F572-499D-B3CA-BCED187484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8327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3301765 h 1470660"/>
                <a:gd name="T6" fmla="*/ 167640 w 167640"/>
                <a:gd name="T7" fmla="*/ 3301765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77001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R" altLang="en-US"/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F6A872B0-0B5D-4189-B45C-E4B693600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010" y="1090509"/>
              <a:ext cx="5220580" cy="389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9pPr>
            </a:lstStyle>
            <a:p>
              <a:pPr algn="ctr" eaLnBrk="1" latinLnBrk="1" hangingPunct="1">
                <a:lnSpc>
                  <a:spcPct val="16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kumimoji="0" lang="ko-KR" altLang="en-US" sz="1400" b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24">
            <a:extLst>
              <a:ext uri="{FF2B5EF4-FFF2-40B4-BE49-F238E27FC236}">
                <a16:creationId xmlns:a16="http://schemas.microsoft.com/office/drawing/2014/main" id="{D51A640D-F91F-41C5-9CAF-1ADEB2F08F31}"/>
              </a:ext>
            </a:extLst>
          </p:cNvPr>
          <p:cNvGrpSpPr>
            <a:grpSpLocks/>
          </p:cNvGrpSpPr>
          <p:nvPr/>
        </p:nvGrpSpPr>
        <p:grpSpPr bwMode="auto">
          <a:xfrm>
            <a:off x="-110836" y="-184727"/>
            <a:ext cx="12395200" cy="7121236"/>
            <a:chOff x="0" y="0"/>
            <a:chExt cx="9906000" cy="6858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967ADCB-93A7-4B91-8764-CD1AEE4C1E4E}"/>
                </a:ext>
              </a:extLst>
            </p:cNvPr>
            <p:cNvSpPr/>
            <p:nvPr/>
          </p:nvSpPr>
          <p:spPr bwMode="auto">
            <a:xfrm>
              <a:off x="0" y="0"/>
              <a:ext cx="9906000" cy="6858000"/>
            </a:xfrm>
            <a:prstGeom prst="rect">
              <a:avLst/>
            </a:prstGeom>
            <a:noFill/>
            <a:ln w="190500" cap="flat" cmpd="sng" algn="ctr">
              <a:solidFill>
                <a:schemeClr val="bg1">
                  <a:lumMod val="95000"/>
                </a:schemeClr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lIns="95735" tIns="47870" rIns="95735" bIns="47870"/>
            <a:lstStyle/>
            <a:p>
              <a:pPr marL="777914" indent="-298465" defTabSz="957311" eaLnBrk="1" latinLnBrk="1" hangingPunct="1">
                <a:lnSpc>
                  <a:spcPct val="16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2C4BC641-C2CC-4E45-B81C-3FA39B0C7EC2}"/>
                </a:ext>
              </a:extLst>
            </p:cNvPr>
            <p:cNvSpPr/>
            <p:nvPr/>
          </p:nvSpPr>
          <p:spPr bwMode="auto">
            <a:xfrm rot="5400000">
              <a:off x="11113" y="0"/>
              <a:ext cx="1304925" cy="130492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5735" tIns="47870" rIns="95735" bIns="47870"/>
            <a:lstStyle/>
            <a:p>
              <a:pPr marL="777914" indent="-298465" defTabSz="957311" eaLnBrk="1" latinLnBrk="1" hangingPunct="1">
                <a:lnSpc>
                  <a:spcPct val="16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AB87A959-CB19-44AC-BF0C-5D3DB41E8BC8}"/>
                </a:ext>
              </a:extLst>
            </p:cNvPr>
            <p:cNvSpPr/>
            <p:nvPr/>
          </p:nvSpPr>
          <p:spPr bwMode="auto">
            <a:xfrm rot="16200000">
              <a:off x="8600282" y="5545931"/>
              <a:ext cx="1306512" cy="130492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5735" tIns="47870" rIns="95735" bIns="47870"/>
            <a:lstStyle/>
            <a:p>
              <a:pPr marL="777914" indent="-298465" defTabSz="957311" eaLnBrk="1" latinLnBrk="1" hangingPunct="1">
                <a:lnSpc>
                  <a:spcPct val="16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355CC8F-8457-4D94-B79D-A6FDC68C773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0718" y="6106029"/>
            <a:ext cx="1530249" cy="4405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B83A52C-90C4-8C57-32B4-AF42DC8BF49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45" y="201468"/>
            <a:ext cx="1745295" cy="5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4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4">
            <a:extLst>
              <a:ext uri="{FF2B5EF4-FFF2-40B4-BE49-F238E27FC236}">
                <a16:creationId xmlns:a16="http://schemas.microsoft.com/office/drawing/2014/main" id="{541E28C9-ADBC-4E33-9FE0-8A019C1451B1}"/>
              </a:ext>
            </a:extLst>
          </p:cNvPr>
          <p:cNvGrpSpPr>
            <a:grpSpLocks/>
          </p:cNvGrpSpPr>
          <p:nvPr/>
        </p:nvGrpSpPr>
        <p:grpSpPr bwMode="auto">
          <a:xfrm>
            <a:off x="1925759" y="1822162"/>
            <a:ext cx="8340483" cy="2796020"/>
            <a:chOff x="2330010" y="1090509"/>
            <a:chExt cx="5220900" cy="1933446"/>
          </a:xfrm>
        </p:grpSpPr>
        <p:sp>
          <p:nvSpPr>
            <p:cNvPr id="9" name="자유형 16">
              <a:extLst>
                <a:ext uri="{FF2B5EF4-FFF2-40B4-BE49-F238E27FC236}">
                  <a16:creationId xmlns:a16="http://schemas.microsoft.com/office/drawing/2014/main" id="{2624BFBE-2D6B-4CAB-9951-F118CB15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71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3301765 h 1470660"/>
                <a:gd name="T6" fmla="*/ 167640 w 167640"/>
                <a:gd name="T7" fmla="*/ 3301765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7E031B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R" altLang="en-US"/>
            </a:p>
          </p:txBody>
        </p:sp>
        <p:sp>
          <p:nvSpPr>
            <p:cNvPr id="10" name="자유형 17">
              <a:extLst>
                <a:ext uri="{FF2B5EF4-FFF2-40B4-BE49-F238E27FC236}">
                  <a16:creationId xmlns:a16="http://schemas.microsoft.com/office/drawing/2014/main" id="{430F5398-F572-499D-B3CA-BCED187484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8327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3301765 h 1470660"/>
                <a:gd name="T6" fmla="*/ 167640 w 167640"/>
                <a:gd name="T7" fmla="*/ 3301765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77001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R" altLang="en-US"/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F6A872B0-0B5D-4189-B45C-E4B693600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010" y="1090509"/>
              <a:ext cx="5220580" cy="389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9pPr>
            </a:lstStyle>
            <a:p>
              <a:pPr algn="ctr" eaLnBrk="1" latinLnBrk="1" hangingPunct="1">
                <a:lnSpc>
                  <a:spcPct val="16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kumimoji="0" lang="ko-KR" altLang="en-US" sz="1400" b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355CC8F-8457-4D94-B79D-A6FDC68C773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0718" y="6106029"/>
            <a:ext cx="1530249" cy="4405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66A0E2-E626-5AD0-FEA7-A4BD7F2A1F5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45" y="201468"/>
            <a:ext cx="1745295" cy="5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84" r:id="rId2"/>
    <p:sldLayoutId id="2147484685" r:id="rId3"/>
    <p:sldLayoutId id="2147484686" r:id="rId4"/>
    <p:sldLayoutId id="2147484687" r:id="rId5"/>
    <p:sldLayoutId id="2147484688" r:id="rId6"/>
    <p:sldLayoutId id="2147484689" r:id="rId7"/>
    <p:sldLayoutId id="2147484690" r:id="rId8"/>
    <p:sldLayoutId id="2147484691" r:id="rId9"/>
    <p:sldLayoutId id="2147484692" r:id="rId10"/>
    <p:sldLayoutId id="214748469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ED2B22F-B569-49F7-86A3-09C93179B323}"/>
              </a:ext>
            </a:extLst>
          </p:cNvPr>
          <p:cNvCxnSpPr>
            <a:cxnSpLocks/>
          </p:cNvCxnSpPr>
          <p:nvPr/>
        </p:nvCxnSpPr>
        <p:spPr>
          <a:xfrm>
            <a:off x="136769" y="733425"/>
            <a:ext cx="1020795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C046CC3-2E21-445D-A022-292CA7BB7D1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571" y="152302"/>
            <a:ext cx="1507127" cy="495972"/>
          </a:xfrm>
          <a:prstGeom prst="rect">
            <a:avLst/>
          </a:prstGeom>
        </p:spPr>
      </p:pic>
      <p:sp>
        <p:nvSpPr>
          <p:cNvPr id="7" name="직사각형 1">
            <a:extLst>
              <a:ext uri="{FF2B5EF4-FFF2-40B4-BE49-F238E27FC236}">
                <a16:creationId xmlns:a16="http://schemas.microsoft.com/office/drawing/2014/main" id="{685E02A9-597A-4BD9-ADDA-50AC33D35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769" y="728663"/>
            <a:ext cx="4431323" cy="36512"/>
          </a:xfrm>
          <a:prstGeom prst="rect">
            <a:avLst/>
          </a:prstGeom>
          <a:solidFill>
            <a:srgbClr val="760023"/>
          </a:solidFill>
          <a:ln w="9525" algn="ctr">
            <a:solidFill>
              <a:srgbClr val="770010"/>
            </a:solidFill>
            <a:round/>
            <a:headEnd/>
            <a:tailEnd/>
          </a:ln>
        </p:spPr>
        <p:txBody>
          <a:bodyPr lIns="95735" tIns="47870" rIns="95735" bIns="47870"/>
          <a:lstStyle>
            <a:lvl1pPr marL="777875" indent="-29845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4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EC512E-A8F2-7607-13DD-71629FD49A6F}"/>
              </a:ext>
            </a:extLst>
          </p:cNvPr>
          <p:cNvSpPr txBox="1"/>
          <p:nvPr/>
        </p:nvSpPr>
        <p:spPr>
          <a:xfrm>
            <a:off x="11315207" y="6442118"/>
            <a:ext cx="8767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손명준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6A9B6-72F4-965A-8B17-677650C7527B}"/>
              </a:ext>
            </a:extLst>
          </p:cNvPr>
          <p:cNvSpPr txBox="1"/>
          <p:nvPr/>
        </p:nvSpPr>
        <p:spPr>
          <a:xfrm>
            <a:off x="2952135" y="3808268"/>
            <a:ext cx="628772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(submitted to IEIE AISP)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83A42-E82A-AF49-89F6-CFF19992F9AD}"/>
              </a:ext>
            </a:extLst>
          </p:cNvPr>
          <p:cNvSpPr txBox="1"/>
          <p:nvPr/>
        </p:nvSpPr>
        <p:spPr>
          <a:xfrm>
            <a:off x="3482014" y="3290500"/>
            <a:ext cx="522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kern="100" dirty="0">
                <a:effectLst/>
                <a:latin typeface="Times New Roman" panose="02020603050405020304" pitchFamily="18" charset="0"/>
              </a:rPr>
              <a:t>M</a:t>
            </a:r>
            <a:r>
              <a:rPr lang="x-none" altLang="ko-KR" sz="1200" b="0" kern="100" dirty="0">
                <a:effectLst/>
                <a:latin typeface="Times New Roman" panose="02020603050405020304" pitchFamily="18" charset="0"/>
              </a:rPr>
              <a:t>yungj</a:t>
            </a:r>
            <a:r>
              <a:rPr lang="en-US" altLang="ko-KR" sz="1200" b="0" kern="100" dirty="0">
                <a:effectLst/>
                <a:latin typeface="Times New Roman" panose="02020603050405020304" pitchFamily="18" charset="0"/>
              </a:rPr>
              <a:t>un </a:t>
            </a:r>
            <a:r>
              <a:rPr lang="x-none" altLang="ko-KR" sz="1200" b="0" kern="100" dirty="0">
                <a:effectLst/>
                <a:latin typeface="Times New Roman" panose="02020603050405020304" pitchFamily="18" charset="0"/>
              </a:rPr>
              <a:t>Son</a:t>
            </a:r>
            <a:r>
              <a:rPr lang="en-US" altLang="ko-KR" sz="1200" b="0" kern="100" dirty="0">
                <a:effectLst/>
                <a:latin typeface="Times New Roman" panose="02020603050405020304" pitchFamily="18" charset="0"/>
              </a:rPr>
              <a:t>, </a:t>
            </a:r>
            <a:r>
              <a:rPr lang="en-US" altLang="ko-KR" sz="1200" b="0" kern="100" dirty="0" err="1">
                <a:effectLst/>
                <a:latin typeface="Times New Roman" panose="02020603050405020304" pitchFamily="18" charset="0"/>
              </a:rPr>
              <a:t>Dongjea</a:t>
            </a:r>
            <a:r>
              <a:rPr lang="en-US" altLang="ko-KR" sz="1200" b="0" kern="100" dirty="0">
                <a:effectLst/>
                <a:latin typeface="Times New Roman" panose="02020603050405020304" pitchFamily="18" charset="0"/>
              </a:rPr>
              <a:t> Kang, </a:t>
            </a:r>
            <a:r>
              <a:rPr lang="en-US" altLang="ko-KR" sz="1200" b="0" kern="100" dirty="0" err="1">
                <a:effectLst/>
                <a:latin typeface="Times New Roman" panose="02020603050405020304" pitchFamily="18" charset="0"/>
              </a:rPr>
              <a:t>Hongjae</a:t>
            </a:r>
            <a:r>
              <a:rPr lang="en-US" altLang="ko-KR" sz="1200" b="0" kern="100" dirty="0">
                <a:effectLst/>
                <a:latin typeface="Times New Roman" panose="02020603050405020304" pitchFamily="18" charset="0"/>
              </a:rPr>
              <a:t> Lee, Jun-Sang Yoo and </a:t>
            </a:r>
            <a:r>
              <a:rPr lang="x-none" altLang="ko-KR" sz="1200" b="0" kern="100" dirty="0">
                <a:effectLst/>
                <a:latin typeface="Times New Roman" panose="02020603050405020304" pitchFamily="18" charset="0"/>
              </a:rPr>
              <a:t>Seung-Won Jung</a:t>
            </a:r>
            <a:endParaRPr lang="ko-KR" altLang="ko-KR" sz="1200" b="1" kern="1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81E82-4E19-85F0-B50B-4E57D7AD697D}"/>
              </a:ext>
            </a:extLst>
          </p:cNvPr>
          <p:cNvSpPr txBox="1"/>
          <p:nvPr/>
        </p:nvSpPr>
        <p:spPr>
          <a:xfrm flipH="1">
            <a:off x="2469429" y="2256723"/>
            <a:ext cx="7443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kern="100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Revisiting batch normalization in quantization of super-resolution networks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2695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80"/>
    </mc:Choice>
    <mc:Fallback xmlns="">
      <p:transition advTm="37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82AC249-00C7-35A3-8F64-77A24304D63F}"/>
              </a:ext>
            </a:extLst>
          </p:cNvPr>
          <p:cNvGrpSpPr/>
          <p:nvPr/>
        </p:nvGrpSpPr>
        <p:grpSpPr>
          <a:xfrm>
            <a:off x="494076" y="162158"/>
            <a:ext cx="3260777" cy="461665"/>
            <a:chOff x="469350" y="98231"/>
            <a:chExt cx="3260777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D4C82F-70A3-4389-FE8A-1AD39F135384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Arial"/>
                  <a:ea typeface="HY견고딕" pitchFamily="18" charset="-127"/>
                  <a:cs typeface="Arial"/>
                </a:rPr>
                <a:t>Experiment</a:t>
              </a:r>
              <a:endParaRPr lang="ko-KR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661512-97A2-5564-E1EB-9E1748CBDC7A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9F265-BE54-88F2-BCE9-07365FC18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613999"/>
              </p:ext>
            </p:extLst>
          </p:nvPr>
        </p:nvGraphicFramePr>
        <p:xfrm>
          <a:off x="368300" y="1168400"/>
          <a:ext cx="11366500" cy="524509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77506">
                  <a:extLst>
                    <a:ext uri="{9D8B030D-6E8A-4147-A177-3AD203B41FA5}">
                      <a16:colId xmlns:a16="http://schemas.microsoft.com/office/drawing/2014/main" val="2812568607"/>
                    </a:ext>
                  </a:extLst>
                </a:gridCol>
                <a:gridCol w="2371957">
                  <a:extLst>
                    <a:ext uri="{9D8B030D-6E8A-4147-A177-3AD203B41FA5}">
                      <a16:colId xmlns:a16="http://schemas.microsoft.com/office/drawing/2014/main" val="2813213109"/>
                    </a:ext>
                  </a:extLst>
                </a:gridCol>
                <a:gridCol w="2371957">
                  <a:extLst>
                    <a:ext uri="{9D8B030D-6E8A-4147-A177-3AD203B41FA5}">
                      <a16:colId xmlns:a16="http://schemas.microsoft.com/office/drawing/2014/main" val="1957995478"/>
                    </a:ext>
                  </a:extLst>
                </a:gridCol>
                <a:gridCol w="2371957">
                  <a:extLst>
                    <a:ext uri="{9D8B030D-6E8A-4147-A177-3AD203B41FA5}">
                      <a16:colId xmlns:a16="http://schemas.microsoft.com/office/drawing/2014/main" val="3074080749"/>
                    </a:ext>
                  </a:extLst>
                </a:gridCol>
                <a:gridCol w="2373123">
                  <a:extLst>
                    <a:ext uri="{9D8B030D-6E8A-4147-A177-3AD203B41FA5}">
                      <a16:colId xmlns:a16="http://schemas.microsoft.com/office/drawing/2014/main" val="1397577788"/>
                    </a:ext>
                  </a:extLst>
                </a:gridCol>
              </a:tblGrid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1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Urban100</a:t>
                      </a:r>
                      <a:endParaRPr lang="ko-KR" sz="1800" b="1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Test2k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Test4k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4963622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055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r>
                        <a:rPr lang="en-US" sz="1800" b="1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36482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27.60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56401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25.81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264409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25.66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27.51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28.86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7957968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25.55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28.49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28.85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8293345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1800" b="1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25.34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27.41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98042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25.31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27.42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28.75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080575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endParaRPr lang="ko-KR" sz="1800" b="1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25.50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27.40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48698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r>
                        <a:rPr lang="en-US" sz="1800" b="1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28.76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05873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1800" b="1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25.02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27.26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28.53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63055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25.03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27.27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28.54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010081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24.73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27.12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28.34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37527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24.74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27.13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28.37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736974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23.73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26.66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27.81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40088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24.24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26.90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28.09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835488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1DBC52-1D30-7620-74B3-F64FB189FA0F}"/>
              </a:ext>
            </a:extLst>
          </p:cNvPr>
          <p:cNvSpPr txBox="1"/>
          <p:nvPr/>
        </p:nvSpPr>
        <p:spPr>
          <a:xfrm>
            <a:off x="368300" y="799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kern="1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DDTB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96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82AC249-00C7-35A3-8F64-77A24304D63F}"/>
              </a:ext>
            </a:extLst>
          </p:cNvPr>
          <p:cNvGrpSpPr/>
          <p:nvPr/>
        </p:nvGrpSpPr>
        <p:grpSpPr>
          <a:xfrm>
            <a:off x="494076" y="162158"/>
            <a:ext cx="3260777" cy="461665"/>
            <a:chOff x="469350" y="98231"/>
            <a:chExt cx="3260777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D4C82F-70A3-4389-FE8A-1AD39F135384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Arial"/>
                  <a:ea typeface="HY견고딕" pitchFamily="18" charset="-127"/>
                  <a:cs typeface="Arial"/>
                </a:rPr>
                <a:t>Conclusion</a:t>
              </a:r>
              <a:endParaRPr lang="ko-KR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661512-97A2-5564-E1EB-9E1748CBDC7A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DC48461-1322-D116-91B4-B3620D59DCF7}"/>
              </a:ext>
            </a:extLst>
          </p:cNvPr>
          <p:cNvSpPr txBox="1"/>
          <p:nvPr/>
        </p:nvSpPr>
        <p:spPr>
          <a:xfrm>
            <a:off x="416926" y="1159807"/>
            <a:ext cx="1135814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latinLnBrk="1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DCNN 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</a:t>
            </a:r>
            <a:r>
              <a:rPr lang="en-US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SR 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연구는 </a:t>
            </a:r>
            <a:r>
              <a:rPr lang="en-US" altLang="ko-KR" sz="18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BN</a:t>
            </a:r>
            <a:r>
              <a:rPr lang="ko-KR" altLang="ko-KR" sz="18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제거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모델의 성능을 높이는 흐름으로 진행</a:t>
            </a:r>
            <a:r>
              <a:rPr lang="ko-KR" altLang="en-US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됨</a:t>
            </a:r>
            <a:endParaRPr lang="en-US" altLang="ko-KR" sz="18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 latinLnBrk="1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4bit 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이하의 </a:t>
            </a:r>
            <a:r>
              <a:rPr lang="ko-KR" altLang="ko-KR" sz="18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비트 정밀도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BN</a:t>
            </a:r>
            <a:r>
              <a:rPr lang="ko-KR" altLang="en-US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</a:t>
            </a:r>
            <a:r>
              <a:rPr lang="ko-KR" altLang="en-US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하면 양자화 오류가 </a:t>
            </a:r>
            <a:r>
              <a:rPr lang="ko-KR" altLang="en-US" sz="18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함</a:t>
            </a:r>
            <a:endParaRPr lang="en-US" altLang="ko-KR" sz="18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 latinLnBrk="1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BN</a:t>
            </a:r>
            <a:r>
              <a:rPr lang="ko-KR" altLang="en-US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포함하는 과정에서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sz="18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 요구량 증가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ko-KR" sz="18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고주파 요소의 손실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등의 문제</a:t>
            </a:r>
            <a:r>
              <a:rPr lang="ko-KR" altLang="en-US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 발생함</a:t>
            </a:r>
            <a:r>
              <a:rPr lang="en-US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 algn="just" latinLnBrk="1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BN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 발생하는 문제를 줄</a:t>
            </a:r>
            <a:r>
              <a:rPr lang="ko-KR" altLang="en-US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</a:t>
            </a:r>
            <a:r>
              <a:rPr lang="ko-KR" altLang="ko-KR" sz="18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양자화에 특화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된 </a:t>
            </a:r>
            <a:r>
              <a:rPr lang="ko-KR" altLang="ko-KR" sz="18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정규화 알고리즘</a:t>
            </a:r>
            <a:r>
              <a:rPr lang="ko-KR" altLang="ko-KR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연구가 필요할 것으로 보</a:t>
            </a:r>
            <a:r>
              <a:rPr lang="ko-KR" altLang="en-US" sz="18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임</a:t>
            </a:r>
            <a:endParaRPr lang="ko-KR" altLang="ko-KR" sz="28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93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FAE98F-42DC-4746-ACEB-10013F7A1609}"/>
              </a:ext>
            </a:extLst>
          </p:cNvPr>
          <p:cNvSpPr/>
          <p:nvPr/>
        </p:nvSpPr>
        <p:spPr>
          <a:xfrm>
            <a:off x="1445059" y="4800381"/>
            <a:ext cx="6979523" cy="94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4393E1-536F-8EE2-FDBD-0D1D2EBE03D9}"/>
              </a:ext>
            </a:extLst>
          </p:cNvPr>
          <p:cNvSpPr/>
          <p:nvPr/>
        </p:nvSpPr>
        <p:spPr>
          <a:xfrm>
            <a:off x="59961" y="569626"/>
            <a:ext cx="10343213" cy="599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27BA0-BDAE-A9BE-B98F-04105EEBEAD6}"/>
              </a:ext>
            </a:extLst>
          </p:cNvPr>
          <p:cNvSpPr txBox="1"/>
          <p:nvPr/>
        </p:nvSpPr>
        <p:spPr>
          <a:xfrm>
            <a:off x="4482417" y="2497976"/>
            <a:ext cx="32271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Q&amp;A</a:t>
            </a:r>
            <a:endParaRPr lang="ko-KR" altLang="en-US" sz="115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3787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5A52C6-A225-47E0-8047-673A005F0113}"/>
              </a:ext>
            </a:extLst>
          </p:cNvPr>
          <p:cNvGrpSpPr/>
          <p:nvPr/>
        </p:nvGrpSpPr>
        <p:grpSpPr>
          <a:xfrm>
            <a:off x="494076" y="162158"/>
            <a:ext cx="3260777" cy="461665"/>
            <a:chOff x="469350" y="98231"/>
            <a:chExt cx="3260777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A1D5A8-100C-4B56-8238-0300699E48AF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atin typeface="Arial" pitchFamily="34" charset="0"/>
                  <a:ea typeface="HY견고딕" pitchFamily="18" charset="-127"/>
                  <a:cs typeface="Arial" pitchFamily="34" charset="0"/>
                </a:rPr>
                <a:t>Introduction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7DE0CE-789E-47FA-A509-1D21EE7B10AD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C01808-0441-3DDD-CBF2-6DA928BA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19" y="1629978"/>
            <a:ext cx="5555837" cy="40987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8CC594-BA43-453E-632B-E12759C8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16" y="1329977"/>
            <a:ext cx="5099465" cy="469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EFF19-60F4-67E4-2CC6-D9A2A86E0C38}"/>
              </a:ext>
            </a:extLst>
          </p:cNvPr>
          <p:cNvSpPr txBox="1"/>
          <p:nvPr/>
        </p:nvSpPr>
        <p:spPr>
          <a:xfrm>
            <a:off x="651143" y="5574881"/>
            <a:ext cx="2202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Hong, </a:t>
            </a:r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Cheeun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4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5A52C6-A225-47E0-8047-673A005F0113}"/>
              </a:ext>
            </a:extLst>
          </p:cNvPr>
          <p:cNvGrpSpPr/>
          <p:nvPr/>
        </p:nvGrpSpPr>
        <p:grpSpPr>
          <a:xfrm>
            <a:off x="494076" y="162158"/>
            <a:ext cx="3260777" cy="461665"/>
            <a:chOff x="469350" y="98231"/>
            <a:chExt cx="3260777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A1D5A8-100C-4B56-8238-0300699E48AF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atin typeface="Arial" pitchFamily="34" charset="0"/>
                  <a:ea typeface="HY견고딕" pitchFamily="18" charset="-127"/>
                  <a:cs typeface="Arial" pitchFamily="34" charset="0"/>
                </a:rPr>
                <a:t>Introduction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7DE0CE-789E-47FA-A509-1D21EE7B10AD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FD5298F-A152-3397-17C2-83FC7AD7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72" y="843826"/>
            <a:ext cx="4118868" cy="2901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CBB1CA-4292-DFE7-C230-A7ABE2344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70" y="843826"/>
            <a:ext cx="3409878" cy="10341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6AC112-DC6A-8EF6-DAF4-CCF51BC81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58" y="2097972"/>
            <a:ext cx="4284130" cy="15842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00CC95-3117-0DC5-5DAA-6BE83816F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31" y="3902193"/>
            <a:ext cx="3924564" cy="9749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3D0CD0-7055-AB3D-1079-525711F8F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10" y="4936969"/>
            <a:ext cx="4520025" cy="16709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3AAB6B-B965-1C34-07A1-CBC233082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372" y="3902193"/>
            <a:ext cx="4440525" cy="8947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843419-BC86-958E-8F35-9ECFB93C18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622" y="4821976"/>
            <a:ext cx="3691207" cy="19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6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5A52C6-A225-47E0-8047-673A005F0113}"/>
              </a:ext>
            </a:extLst>
          </p:cNvPr>
          <p:cNvGrpSpPr/>
          <p:nvPr/>
        </p:nvGrpSpPr>
        <p:grpSpPr>
          <a:xfrm>
            <a:off x="494076" y="162158"/>
            <a:ext cx="4121991" cy="830997"/>
            <a:chOff x="469350" y="98231"/>
            <a:chExt cx="3260777" cy="8309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A1D5A8-100C-4B56-8238-0300699E48AF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atin typeface="Arial" pitchFamily="34" charset="0"/>
                  <a:ea typeface="HY견고딕" pitchFamily="18" charset="-127"/>
                  <a:cs typeface="Arial" pitchFamily="34" charset="0"/>
                </a:rPr>
                <a:t>Quantization unfitness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7DE0CE-789E-47FA-A509-1D21EE7B10AD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02B916-AD3E-CA1C-3F87-A6C199BA5A47}"/>
              </a:ext>
            </a:extLst>
          </p:cNvPr>
          <p:cNvGrpSpPr/>
          <p:nvPr/>
        </p:nvGrpSpPr>
        <p:grpSpPr>
          <a:xfrm>
            <a:off x="477326" y="1021472"/>
            <a:ext cx="11117736" cy="4231973"/>
            <a:chOff x="852135" y="327805"/>
            <a:chExt cx="4728746" cy="1800000"/>
          </a:xfrm>
        </p:grpSpPr>
        <p:pic>
          <p:nvPicPr>
            <p:cNvPr id="8" name="그림 7" descr="텍스트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EE25865C-9694-730A-BA04-330C371AC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" t="8235" r="9119" b="5680"/>
            <a:stretch/>
          </p:blipFill>
          <p:spPr>
            <a:xfrm>
              <a:off x="852135" y="327805"/>
              <a:ext cx="2347121" cy="1800000"/>
            </a:xfrm>
            <a:prstGeom prst="rect">
              <a:avLst/>
            </a:prstGeom>
          </p:spPr>
        </p:pic>
        <p:pic>
          <p:nvPicPr>
            <p:cNvPr id="9" name="그림 8" descr="텍스트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C121875C-01C5-F6DE-B6D1-E1190A897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8" t="8235" r="9484" b="5680"/>
            <a:stretch/>
          </p:blipFill>
          <p:spPr>
            <a:xfrm>
              <a:off x="3233760" y="327805"/>
              <a:ext cx="2347121" cy="180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7F1E52-B8FA-2912-D4DD-6FAE7E2AF97D}"/>
              </a:ext>
            </a:extLst>
          </p:cNvPr>
          <p:cNvSpPr txBox="1"/>
          <p:nvPr/>
        </p:nvSpPr>
        <p:spPr>
          <a:xfrm>
            <a:off x="477326" y="5772512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quantization level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dotted line : quantization edge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bar : min / Max of activation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686C9-5D7A-60D0-0FE3-E2B6130F44D8}"/>
              </a:ext>
            </a:extLst>
          </p:cNvPr>
          <p:cNvSpPr txBox="1"/>
          <p:nvPr/>
        </p:nvSpPr>
        <p:spPr>
          <a:xfrm>
            <a:off x="2693012" y="525344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l-GR" altLang="ko-KR" sz="18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Max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0EFA18-2F71-B56E-4D7C-6E203C64AD3D}"/>
              </a:ext>
            </a:extLst>
          </p:cNvPr>
          <p:cNvSpPr txBox="1"/>
          <p:nvPr/>
        </p:nvSpPr>
        <p:spPr>
          <a:xfrm>
            <a:off x="8230002" y="5253445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l-GR" altLang="ko-KR" sz="18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min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347AC90-CFD3-BE62-64B1-AE2A59995CD9}"/>
              </a:ext>
            </a:extLst>
          </p:cNvPr>
          <p:cNvGrpSpPr/>
          <p:nvPr/>
        </p:nvGrpSpPr>
        <p:grpSpPr>
          <a:xfrm>
            <a:off x="396204" y="1021472"/>
            <a:ext cx="11233679" cy="4381708"/>
            <a:chOff x="860761" y="2368553"/>
            <a:chExt cx="4738621" cy="1848304"/>
          </a:xfrm>
        </p:grpSpPr>
        <p:pic>
          <p:nvPicPr>
            <p:cNvPr id="3" name="그림 2" descr="도표, 스크린샷, 텍스트, 그래프이(가) 표시된 사진&#10;&#10;자동 생성된 설명">
              <a:extLst>
                <a:ext uri="{FF2B5EF4-FFF2-40B4-BE49-F238E27FC236}">
                  <a16:creationId xmlns:a16="http://schemas.microsoft.com/office/drawing/2014/main" id="{3F3231BA-C075-B06E-1BB5-30D758D4E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9" t="8235" r="9658" b="6073"/>
            <a:stretch/>
          </p:blipFill>
          <p:spPr>
            <a:xfrm>
              <a:off x="860761" y="2368553"/>
              <a:ext cx="2347120" cy="1848304"/>
            </a:xfrm>
            <a:prstGeom prst="rect">
              <a:avLst/>
            </a:prstGeom>
          </p:spPr>
        </p:pic>
        <p:pic>
          <p:nvPicPr>
            <p:cNvPr id="5" name="그림 4" descr="텍스트, 도표, 스크린샷, 그래프이(가) 표시된 사진&#10;&#10;자동 생성된 설명">
              <a:extLst>
                <a:ext uri="{FF2B5EF4-FFF2-40B4-BE49-F238E27FC236}">
                  <a16:creationId xmlns:a16="http://schemas.microsoft.com/office/drawing/2014/main" id="{8B3DECD9-3FD9-0D63-0241-D2B61DCCD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9" t="7842" r="9127" b="4697"/>
            <a:stretch/>
          </p:blipFill>
          <p:spPr>
            <a:xfrm>
              <a:off x="3299731" y="2368553"/>
              <a:ext cx="2299651" cy="1848304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5A52C6-A225-47E0-8047-673A005F0113}"/>
              </a:ext>
            </a:extLst>
          </p:cNvPr>
          <p:cNvGrpSpPr/>
          <p:nvPr/>
        </p:nvGrpSpPr>
        <p:grpSpPr>
          <a:xfrm>
            <a:off x="494076" y="162158"/>
            <a:ext cx="4121991" cy="830997"/>
            <a:chOff x="469350" y="98231"/>
            <a:chExt cx="3260777" cy="8309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A1D5A8-100C-4B56-8238-0300699E48AF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atin typeface="Arial" pitchFamily="34" charset="0"/>
                  <a:ea typeface="HY견고딕" pitchFamily="18" charset="-127"/>
                  <a:cs typeface="Arial" pitchFamily="34" charset="0"/>
                </a:rPr>
                <a:t>Quantization unfitness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7DE0CE-789E-47FA-A509-1D21EE7B10AD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7F1E52-B8FA-2912-D4DD-6FAE7E2AF97D}"/>
              </a:ext>
            </a:extLst>
          </p:cNvPr>
          <p:cNvSpPr txBox="1"/>
          <p:nvPr/>
        </p:nvSpPr>
        <p:spPr>
          <a:xfrm>
            <a:off x="477326" y="5772512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quantization level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dotted line : quantization edge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bar : min / Max of activation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686C9-5D7A-60D0-0FE3-E2B6130F44D8}"/>
              </a:ext>
            </a:extLst>
          </p:cNvPr>
          <p:cNvSpPr txBox="1"/>
          <p:nvPr/>
        </p:nvSpPr>
        <p:spPr>
          <a:xfrm>
            <a:off x="2667612" y="525344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l-GR" altLang="ko-KR" sz="18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Max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0EFA18-2F71-B56E-4D7C-6E203C64AD3D}"/>
              </a:ext>
            </a:extLst>
          </p:cNvPr>
          <p:cNvSpPr txBox="1"/>
          <p:nvPr/>
        </p:nvSpPr>
        <p:spPr>
          <a:xfrm>
            <a:off x="8204602" y="5253445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l-GR" altLang="ko-KR" sz="18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min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3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5A52C6-A225-47E0-8047-673A005F0113}"/>
              </a:ext>
            </a:extLst>
          </p:cNvPr>
          <p:cNvGrpSpPr/>
          <p:nvPr/>
        </p:nvGrpSpPr>
        <p:grpSpPr>
          <a:xfrm>
            <a:off x="494076" y="162158"/>
            <a:ext cx="3722324" cy="830997"/>
            <a:chOff x="469350" y="98231"/>
            <a:chExt cx="3260777" cy="8309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A1D5A8-100C-4B56-8238-0300699E48AF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atin typeface="Arial" pitchFamily="34" charset="0"/>
                  <a:ea typeface="HY견고딕" pitchFamily="18" charset="-127"/>
                  <a:cs typeface="Arial" pitchFamily="34" charset="0"/>
                </a:rPr>
                <a:t>Quantization range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7DE0CE-789E-47FA-A509-1D21EE7B10AD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0167E1-80A8-3EFC-0616-0EE56E9E7065}"/>
              </a:ext>
            </a:extLst>
          </p:cNvPr>
          <p:cNvGrpSpPr/>
          <p:nvPr/>
        </p:nvGrpSpPr>
        <p:grpSpPr>
          <a:xfrm>
            <a:off x="850288" y="993155"/>
            <a:ext cx="10491424" cy="4055140"/>
            <a:chOff x="1250832" y="2579299"/>
            <a:chExt cx="4656945" cy="1800000"/>
          </a:xfrm>
        </p:grpSpPr>
        <p:pic>
          <p:nvPicPr>
            <p:cNvPr id="12" name="그림 11" descr="텍스트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5B4D3DF9-24F9-7D3F-BFD9-76156C143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t="7694" r="9267" b="5239"/>
            <a:stretch/>
          </p:blipFill>
          <p:spPr>
            <a:xfrm>
              <a:off x="1250832" y="2579299"/>
              <a:ext cx="2307901" cy="1800000"/>
            </a:xfrm>
            <a:prstGeom prst="rect">
              <a:avLst/>
            </a:prstGeom>
          </p:spPr>
        </p:pic>
        <p:pic>
          <p:nvPicPr>
            <p:cNvPr id="13" name="그림 12" descr="텍스트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D31839F5-741A-C5F3-BB0B-AE8BD2F23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9" t="7694" r="9474" b="5238"/>
            <a:stretch/>
          </p:blipFill>
          <p:spPr>
            <a:xfrm>
              <a:off x="3599876" y="2579299"/>
              <a:ext cx="2307901" cy="1800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4A1861-AA77-2C18-0612-4BDE5974EF48}"/>
              </a:ext>
            </a:extLst>
          </p:cNvPr>
          <p:cNvSpPr txBox="1"/>
          <p:nvPr/>
        </p:nvSpPr>
        <p:spPr>
          <a:xfrm>
            <a:off x="2995359" y="510794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w/o BN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FC17E-17C6-4D38-E46F-FDD31E7EAEE5}"/>
              </a:ext>
            </a:extLst>
          </p:cNvPr>
          <p:cNvSpPr txBox="1"/>
          <p:nvPr/>
        </p:nvSpPr>
        <p:spPr>
          <a:xfrm>
            <a:off x="8464333" y="510794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BN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02250-062F-EB14-AA78-CB901599AFA3}"/>
              </a:ext>
            </a:extLst>
          </p:cNvPr>
          <p:cNvSpPr txBox="1"/>
          <p:nvPr/>
        </p:nvSpPr>
        <p:spPr>
          <a:xfrm>
            <a:off x="477326" y="5772512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quantization level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dotted line : quantization edge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bar : min / Max of activation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02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5A52C6-A225-47E0-8047-673A005F0113}"/>
              </a:ext>
            </a:extLst>
          </p:cNvPr>
          <p:cNvGrpSpPr/>
          <p:nvPr/>
        </p:nvGrpSpPr>
        <p:grpSpPr>
          <a:xfrm>
            <a:off x="494076" y="162158"/>
            <a:ext cx="3722324" cy="830997"/>
            <a:chOff x="469350" y="98231"/>
            <a:chExt cx="3260777" cy="8309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A1D5A8-100C-4B56-8238-0300699E48AF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atin typeface="Arial" pitchFamily="34" charset="0"/>
                  <a:ea typeface="HY견고딕" pitchFamily="18" charset="-127"/>
                  <a:cs typeface="Arial" pitchFamily="34" charset="0"/>
                </a:rPr>
                <a:t>Quantization range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7DE0CE-789E-47FA-A509-1D21EE7B10AD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9D25B3-0E62-A14C-16BF-E22B2F07C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4978"/>
              </p:ext>
            </p:extLst>
          </p:nvPr>
        </p:nvGraphicFramePr>
        <p:xfrm>
          <a:off x="2335576" y="1183654"/>
          <a:ext cx="7062424" cy="517904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432945">
                  <a:extLst>
                    <a:ext uri="{9D8B030D-6E8A-4147-A177-3AD203B41FA5}">
                      <a16:colId xmlns:a16="http://schemas.microsoft.com/office/drawing/2014/main" val="3762838726"/>
                    </a:ext>
                  </a:extLst>
                </a:gridCol>
                <a:gridCol w="2432945">
                  <a:extLst>
                    <a:ext uri="{9D8B030D-6E8A-4147-A177-3AD203B41FA5}">
                      <a16:colId xmlns:a16="http://schemas.microsoft.com/office/drawing/2014/main" val="112876294"/>
                    </a:ext>
                  </a:extLst>
                </a:gridCol>
                <a:gridCol w="2196534">
                  <a:extLst>
                    <a:ext uri="{9D8B030D-6E8A-4147-A177-3AD203B41FA5}">
                      <a16:colId xmlns:a16="http://schemas.microsoft.com/office/drawing/2014/main" val="702477332"/>
                    </a:ext>
                  </a:extLst>
                </a:gridCol>
              </a:tblGrid>
              <a:tr h="39838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레이어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 </a:t>
                      </a:r>
                      <a:r>
                        <a:rPr lang="ko-KR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설정 기준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양자화 간격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595985"/>
                  </a:ext>
                </a:extLst>
              </a:tr>
              <a:tr h="3983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block11.conv2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75.90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50029821"/>
                  </a:ext>
                </a:extLst>
              </a:tr>
              <a:tr h="39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57.72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876037"/>
                  </a:ext>
                </a:extLst>
              </a:tr>
              <a:tr h="3983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block11.conv2</a:t>
                      </a:r>
                      <a:r>
                        <a:rPr lang="en-US" sz="3200" b="1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2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9.73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72405662"/>
                  </a:ext>
                </a:extLst>
              </a:tr>
              <a:tr h="39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8.38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16492"/>
                  </a:ext>
                </a:extLst>
              </a:tr>
              <a:tr h="3983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block13.conv2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96.43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6921809"/>
                  </a:ext>
                </a:extLst>
              </a:tr>
              <a:tr h="39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91.52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59359"/>
                  </a:ext>
                </a:extLst>
              </a:tr>
              <a:tr h="3983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block13.conv2</a:t>
                      </a:r>
                      <a:r>
                        <a:rPr lang="en-US" altLang="ko-KR" sz="3200" b="1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12.19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19622503"/>
                  </a:ext>
                </a:extLst>
              </a:tr>
              <a:tr h="39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11.94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179589"/>
                  </a:ext>
                </a:extLst>
              </a:tr>
              <a:tr h="3983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block15.conv2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153.34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2951757"/>
                  </a:ext>
                </a:extLst>
              </a:tr>
              <a:tr h="39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161.82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178074"/>
                  </a:ext>
                </a:extLst>
              </a:tr>
              <a:tr h="3983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block15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conv2</a:t>
                      </a:r>
                      <a:r>
                        <a:rPr lang="en-US" altLang="ko-KR" sz="3200" b="1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2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21.81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2017270"/>
                  </a:ext>
                </a:extLst>
              </a:tr>
              <a:tr h="39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ko-KR" sz="2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20.01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789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74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5A52C6-A225-47E0-8047-673A005F0113}"/>
              </a:ext>
            </a:extLst>
          </p:cNvPr>
          <p:cNvGrpSpPr/>
          <p:nvPr/>
        </p:nvGrpSpPr>
        <p:grpSpPr>
          <a:xfrm>
            <a:off x="494076" y="162158"/>
            <a:ext cx="3260777" cy="461665"/>
            <a:chOff x="469350" y="98231"/>
            <a:chExt cx="3260777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A1D5A8-100C-4B56-8238-0300699E48AF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atin typeface="Arial" pitchFamily="34" charset="0"/>
                  <a:ea typeface="HY견고딕" pitchFamily="18" charset="-127"/>
                  <a:cs typeface="Arial" pitchFamily="34" charset="0"/>
                </a:rPr>
                <a:t>Experiment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7DE0CE-789E-47FA-A509-1D21EE7B10AD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AED204-9599-A39D-F27F-59544A9A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53" y="1759015"/>
            <a:ext cx="9956293" cy="3339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8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82AC249-00C7-35A3-8F64-77A24304D63F}"/>
              </a:ext>
            </a:extLst>
          </p:cNvPr>
          <p:cNvGrpSpPr/>
          <p:nvPr/>
        </p:nvGrpSpPr>
        <p:grpSpPr>
          <a:xfrm>
            <a:off x="494076" y="162158"/>
            <a:ext cx="3260777" cy="461665"/>
            <a:chOff x="469350" y="98231"/>
            <a:chExt cx="3260777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D4C82F-70A3-4389-FE8A-1AD39F135384}"/>
                </a:ext>
              </a:extLst>
            </p:cNvPr>
            <p:cNvSpPr txBox="1"/>
            <p:nvPr/>
          </p:nvSpPr>
          <p:spPr>
            <a:xfrm>
              <a:off x="905405" y="98231"/>
              <a:ext cx="282472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Arial"/>
                  <a:ea typeface="HY견고딕" pitchFamily="18" charset="-127"/>
                  <a:cs typeface="Arial"/>
                </a:rPr>
                <a:t>Experiment</a:t>
              </a:r>
              <a:endParaRPr lang="ko-KR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661512-97A2-5564-E1EB-9E1748CBDC7A}"/>
                </a:ext>
              </a:extLst>
            </p:cNvPr>
            <p:cNvSpPr/>
            <p:nvPr/>
          </p:nvSpPr>
          <p:spPr>
            <a:xfrm>
              <a:off x="469350" y="186115"/>
              <a:ext cx="314135" cy="314135"/>
            </a:xfrm>
            <a:prstGeom prst="rect">
              <a:avLst/>
            </a:prstGeom>
            <a:solidFill>
              <a:srgbClr val="072A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9F265-BE54-88F2-BCE9-07365FC18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21012"/>
              </p:ext>
            </p:extLst>
          </p:nvPr>
        </p:nvGraphicFramePr>
        <p:xfrm>
          <a:off x="368300" y="1168400"/>
          <a:ext cx="11366500" cy="524509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77506">
                  <a:extLst>
                    <a:ext uri="{9D8B030D-6E8A-4147-A177-3AD203B41FA5}">
                      <a16:colId xmlns:a16="http://schemas.microsoft.com/office/drawing/2014/main" val="2812568607"/>
                    </a:ext>
                  </a:extLst>
                </a:gridCol>
                <a:gridCol w="2371957">
                  <a:extLst>
                    <a:ext uri="{9D8B030D-6E8A-4147-A177-3AD203B41FA5}">
                      <a16:colId xmlns:a16="http://schemas.microsoft.com/office/drawing/2014/main" val="2813213109"/>
                    </a:ext>
                  </a:extLst>
                </a:gridCol>
                <a:gridCol w="2371957">
                  <a:extLst>
                    <a:ext uri="{9D8B030D-6E8A-4147-A177-3AD203B41FA5}">
                      <a16:colId xmlns:a16="http://schemas.microsoft.com/office/drawing/2014/main" val="1957995478"/>
                    </a:ext>
                  </a:extLst>
                </a:gridCol>
                <a:gridCol w="2371957">
                  <a:extLst>
                    <a:ext uri="{9D8B030D-6E8A-4147-A177-3AD203B41FA5}">
                      <a16:colId xmlns:a16="http://schemas.microsoft.com/office/drawing/2014/main" val="3074080749"/>
                    </a:ext>
                  </a:extLst>
                </a:gridCol>
                <a:gridCol w="2373123">
                  <a:extLst>
                    <a:ext uri="{9D8B030D-6E8A-4147-A177-3AD203B41FA5}">
                      <a16:colId xmlns:a16="http://schemas.microsoft.com/office/drawing/2014/main" val="1397577788"/>
                    </a:ext>
                  </a:extLst>
                </a:gridCol>
              </a:tblGrid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1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Urban100</a:t>
                      </a:r>
                      <a:endParaRPr lang="ko-KR" sz="1800" b="1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Test2k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Test4k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4963622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055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r>
                        <a:rPr lang="en-US" sz="1800" b="1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36482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28.98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56401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25.85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264409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25.30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27.40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7957968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25.40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27.39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8293345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1800" b="1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23.50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26.59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27.69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98042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25.00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27.31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28.60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080575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endParaRPr lang="ko-KR" sz="1800" b="1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25.50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27.40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48698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r>
                        <a:rPr lang="en-US" sz="1800" b="1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27.42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28.76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05873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1800" b="1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25.46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27.39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28.73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63055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25.50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27.41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28.75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010081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24.35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26.91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28.11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37527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24.64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27.03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28.27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736974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23.24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26.36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27.44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40088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18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23.99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26.71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27.89</a:t>
                      </a:r>
                      <a:endParaRPr lang="ko-KR" sz="28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835488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1DBC52-1D30-7620-74B3-F64FB189FA0F}"/>
              </a:ext>
            </a:extLst>
          </p:cNvPr>
          <p:cNvSpPr txBox="1"/>
          <p:nvPr/>
        </p:nvSpPr>
        <p:spPr>
          <a:xfrm>
            <a:off x="368300" y="799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kern="1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PAMS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6C9C2715267CE4C8DFB787F866090A7" ma:contentTypeVersion="2" ma:contentTypeDescription="새 문서를 만듭니다." ma:contentTypeScope="" ma:versionID="4715b31efed391fae3960f25b88d8896">
  <xsd:schema xmlns:xsd="http://www.w3.org/2001/XMLSchema" xmlns:xs="http://www.w3.org/2001/XMLSchema" xmlns:p="http://schemas.microsoft.com/office/2006/metadata/properties" xmlns:ns2="fdbc5ff2-1cf1-436e-98db-37e4865f8ccb" targetNamespace="http://schemas.microsoft.com/office/2006/metadata/properties" ma:root="true" ma:fieldsID="89533b2223d01eb3bdaad33a9de0c796" ns2:_="">
    <xsd:import namespace="fdbc5ff2-1cf1-436e-98db-37e4865f8c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c5ff2-1cf1-436e-98db-37e4865f8c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14ED1B-A4E7-4516-BD86-A5E3328B44F3}">
  <ds:schemaRefs>
    <ds:schemaRef ds:uri="fdbc5ff2-1cf1-436e-98db-37e4865f8c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82F8011-04AF-488C-8EC1-57A590E092A0}">
  <ds:schemaRefs>
    <ds:schemaRef ds:uri="fdbc5ff2-1cf1-436e-98db-37e4865f8c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D5DD3E-9163-4373-AA08-322169BF79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10067</TotalTime>
  <Words>517</Words>
  <Application>Microsoft Office PowerPoint</Application>
  <PresentationFormat>와이드스크린</PresentationFormat>
  <Paragraphs>248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Arial</vt:lpstr>
      <vt:lpstr>HY헤드라인M</vt:lpstr>
      <vt:lpstr>맑은 고딕</vt:lpstr>
      <vt:lpstr>CookieRunOTF Bold</vt:lpstr>
      <vt:lpstr>Wingdings</vt:lpstr>
      <vt:lpstr>Times New Roman</vt:lpstr>
      <vt:lpstr>나눔스퀘어</vt:lpstr>
      <vt:lpstr>2_디자인 사용자 지정</vt:lpstr>
      <vt:lpstr>디자인 사용자 지정</vt:lpstr>
      <vt:lpstr>1_디자인 사용자 지정</vt:lpstr>
      <vt:lpstr>4_디자인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XP</dc:creator>
  <cp:lastModifiedBy>명준 손</cp:lastModifiedBy>
  <cp:revision>347</cp:revision>
  <cp:lastPrinted>2015-06-23T03:37:24Z</cp:lastPrinted>
  <dcterms:created xsi:type="dcterms:W3CDTF">2010-10-20T05:46:04Z</dcterms:created>
  <dcterms:modified xsi:type="dcterms:W3CDTF">2023-08-31T12:39:57Z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0x01010056C9C2715267CE4C8DFB787F866090A7</vt:lpwstr>
  </property>
</Properties>
</file>